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491911">
            <a:off x="-5563775" y="-6124429"/>
            <a:ext cx="12040366" cy="11701681"/>
          </a:xfrm>
          <a:custGeom>
            <a:avLst/>
            <a:gdLst/>
            <a:ahLst/>
            <a:cxnLst/>
            <a:rect r="r" b="b" t="t" l="l"/>
            <a:pathLst>
              <a:path h="11701681" w="12040366">
                <a:moveTo>
                  <a:pt x="0" y="0"/>
                </a:moveTo>
                <a:lnTo>
                  <a:pt x="12040366" y="0"/>
                </a:lnTo>
                <a:lnTo>
                  <a:pt x="12040366" y="11701681"/>
                </a:lnTo>
                <a:lnTo>
                  <a:pt x="0" y="11701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24853" y="1883755"/>
            <a:ext cx="12040366" cy="11701681"/>
          </a:xfrm>
          <a:custGeom>
            <a:avLst/>
            <a:gdLst/>
            <a:ahLst/>
            <a:cxnLst/>
            <a:rect r="r" b="b" t="t" l="l"/>
            <a:pathLst>
              <a:path h="11701681" w="12040366">
                <a:moveTo>
                  <a:pt x="0" y="0"/>
                </a:moveTo>
                <a:lnTo>
                  <a:pt x="12040366" y="0"/>
                </a:lnTo>
                <a:lnTo>
                  <a:pt x="12040366" y="11701682"/>
                </a:lnTo>
                <a:lnTo>
                  <a:pt x="0" y="11701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56000" y="893119"/>
            <a:ext cx="6048000" cy="9042881"/>
            <a:chOff x="0" y="0"/>
            <a:chExt cx="2167467" cy="324076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67467" cy="3240764"/>
            </a:xfrm>
            <a:custGeom>
              <a:avLst/>
              <a:gdLst/>
              <a:ahLst/>
              <a:cxnLst/>
              <a:rect r="r" b="b" t="t" l="l"/>
              <a:pathLst>
                <a:path h="3240764" w="2167467">
                  <a:moveTo>
                    <a:pt x="47363" y="0"/>
                  </a:moveTo>
                  <a:lnTo>
                    <a:pt x="2120104" y="0"/>
                  </a:lnTo>
                  <a:cubicBezTo>
                    <a:pt x="2146262" y="0"/>
                    <a:pt x="2167467" y="21205"/>
                    <a:pt x="2167467" y="47363"/>
                  </a:cubicBezTo>
                  <a:lnTo>
                    <a:pt x="2167467" y="3193401"/>
                  </a:lnTo>
                  <a:cubicBezTo>
                    <a:pt x="2167467" y="3205963"/>
                    <a:pt x="2162477" y="3218010"/>
                    <a:pt x="2153595" y="3226892"/>
                  </a:cubicBezTo>
                  <a:cubicBezTo>
                    <a:pt x="2144712" y="3235774"/>
                    <a:pt x="2132665" y="3240764"/>
                    <a:pt x="2120104" y="3240764"/>
                  </a:cubicBezTo>
                  <a:lnTo>
                    <a:pt x="47363" y="3240764"/>
                  </a:lnTo>
                  <a:cubicBezTo>
                    <a:pt x="34802" y="3240764"/>
                    <a:pt x="22755" y="3235774"/>
                    <a:pt x="13872" y="3226892"/>
                  </a:cubicBezTo>
                  <a:cubicBezTo>
                    <a:pt x="4990" y="3218010"/>
                    <a:pt x="0" y="3205963"/>
                    <a:pt x="0" y="3193401"/>
                  </a:cubicBezTo>
                  <a:lnTo>
                    <a:pt x="0" y="47363"/>
                  </a:lnTo>
                  <a:cubicBezTo>
                    <a:pt x="0" y="21205"/>
                    <a:pt x="21205" y="0"/>
                    <a:pt x="4736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2167467" cy="32693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038087" y="6166724"/>
            <a:ext cx="5604074" cy="5078692"/>
          </a:xfrm>
          <a:custGeom>
            <a:avLst/>
            <a:gdLst/>
            <a:ahLst/>
            <a:cxnLst/>
            <a:rect r="r" b="b" t="t" l="l"/>
            <a:pathLst>
              <a:path h="5078692" w="5604074">
                <a:moveTo>
                  <a:pt x="0" y="0"/>
                </a:moveTo>
                <a:lnTo>
                  <a:pt x="5604074" y="0"/>
                </a:lnTo>
                <a:lnTo>
                  <a:pt x="5604074" y="5078691"/>
                </a:lnTo>
                <a:lnTo>
                  <a:pt x="0" y="50786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217208" y="8706070"/>
            <a:ext cx="1178123" cy="1911761"/>
          </a:xfrm>
          <a:custGeom>
            <a:avLst/>
            <a:gdLst/>
            <a:ahLst/>
            <a:cxnLst/>
            <a:rect r="r" b="b" t="t" l="l"/>
            <a:pathLst>
              <a:path h="1911761" w="1178123">
                <a:moveTo>
                  <a:pt x="0" y="0"/>
                </a:moveTo>
                <a:lnTo>
                  <a:pt x="1178122" y="0"/>
                </a:lnTo>
                <a:lnTo>
                  <a:pt x="1178122" y="1911760"/>
                </a:lnTo>
                <a:lnTo>
                  <a:pt x="0" y="19117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320" y="0"/>
            <a:ext cx="7591320" cy="10692000"/>
          </a:xfrm>
          <a:custGeom>
            <a:avLst/>
            <a:gdLst/>
            <a:ahLst/>
            <a:cxnLst/>
            <a:rect r="r" b="b" t="t" l="l"/>
            <a:pathLst>
              <a:path h="10692000" w="7591320">
                <a:moveTo>
                  <a:pt x="0" y="0"/>
                </a:moveTo>
                <a:lnTo>
                  <a:pt x="7591320" y="0"/>
                </a:lnTo>
                <a:lnTo>
                  <a:pt x="759132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5870" y="0"/>
            <a:ext cx="7635870" cy="10692000"/>
          </a:xfrm>
          <a:custGeom>
            <a:avLst/>
            <a:gdLst/>
            <a:ahLst/>
            <a:cxnLst/>
            <a:rect r="r" b="b" t="t" l="l"/>
            <a:pathLst>
              <a:path h="10692000" w="7635870">
                <a:moveTo>
                  <a:pt x="0" y="0"/>
                </a:moveTo>
                <a:lnTo>
                  <a:pt x="7635870" y="0"/>
                </a:lnTo>
                <a:lnTo>
                  <a:pt x="763587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61675" y="0"/>
            <a:ext cx="7721675" cy="10812147"/>
          </a:xfrm>
          <a:custGeom>
            <a:avLst/>
            <a:gdLst/>
            <a:ahLst/>
            <a:cxnLst/>
            <a:rect r="r" b="b" t="t" l="l"/>
            <a:pathLst>
              <a:path h="10812147" w="7721675">
                <a:moveTo>
                  <a:pt x="0" y="0"/>
                </a:moveTo>
                <a:lnTo>
                  <a:pt x="7721675" y="0"/>
                </a:lnTo>
                <a:lnTo>
                  <a:pt x="7721675" y="10812147"/>
                </a:lnTo>
                <a:lnTo>
                  <a:pt x="0" y="108121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733650"/>
            <a:ext cx="7560000" cy="6958350"/>
          </a:xfrm>
          <a:custGeom>
            <a:avLst/>
            <a:gdLst/>
            <a:ahLst/>
            <a:cxnLst/>
            <a:rect r="r" b="b" t="t" l="l"/>
            <a:pathLst>
              <a:path h="6958350" w="7560000">
                <a:moveTo>
                  <a:pt x="0" y="0"/>
                </a:moveTo>
                <a:lnTo>
                  <a:pt x="7560000" y="0"/>
                </a:lnTo>
                <a:lnTo>
                  <a:pt x="7560000" y="6958350"/>
                </a:lnTo>
                <a:lnTo>
                  <a:pt x="0" y="6958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0" y="0"/>
            <a:ext cx="7560000" cy="4062383"/>
          </a:xfrm>
          <a:custGeom>
            <a:avLst/>
            <a:gdLst/>
            <a:ahLst/>
            <a:cxnLst/>
            <a:rect r="r" b="b" t="t" l="l"/>
            <a:pathLst>
              <a:path h="4062383" w="7560000">
                <a:moveTo>
                  <a:pt x="0" y="0"/>
                </a:moveTo>
                <a:lnTo>
                  <a:pt x="7560000" y="0"/>
                </a:lnTo>
                <a:lnTo>
                  <a:pt x="7560000" y="4062383"/>
                </a:lnTo>
                <a:lnTo>
                  <a:pt x="0" y="40623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1287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733650"/>
            <a:ext cx="7560000" cy="6958350"/>
          </a:xfrm>
          <a:custGeom>
            <a:avLst/>
            <a:gdLst/>
            <a:ahLst/>
            <a:cxnLst/>
            <a:rect r="r" b="b" t="t" l="l"/>
            <a:pathLst>
              <a:path h="6958350" w="7560000">
                <a:moveTo>
                  <a:pt x="0" y="0"/>
                </a:moveTo>
                <a:lnTo>
                  <a:pt x="7560000" y="0"/>
                </a:lnTo>
                <a:lnTo>
                  <a:pt x="7560000" y="6958350"/>
                </a:lnTo>
                <a:lnTo>
                  <a:pt x="0" y="6958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0" y="0"/>
            <a:ext cx="7560000" cy="4024278"/>
          </a:xfrm>
          <a:custGeom>
            <a:avLst/>
            <a:gdLst/>
            <a:ahLst/>
            <a:cxnLst/>
            <a:rect r="r" b="b" t="t" l="l"/>
            <a:pathLst>
              <a:path h="4024278" w="7560000">
                <a:moveTo>
                  <a:pt x="0" y="0"/>
                </a:moveTo>
                <a:lnTo>
                  <a:pt x="7560000" y="0"/>
                </a:lnTo>
                <a:lnTo>
                  <a:pt x="7560000" y="4024278"/>
                </a:lnTo>
                <a:lnTo>
                  <a:pt x="0" y="4024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909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530" y="0"/>
            <a:ext cx="7430940" cy="10692000"/>
          </a:xfrm>
          <a:custGeom>
            <a:avLst/>
            <a:gdLst/>
            <a:ahLst/>
            <a:cxnLst/>
            <a:rect r="r" b="b" t="t" l="l"/>
            <a:pathLst>
              <a:path h="10692000" w="7430940">
                <a:moveTo>
                  <a:pt x="0" y="0"/>
                </a:moveTo>
                <a:lnTo>
                  <a:pt x="7430940" y="0"/>
                </a:lnTo>
                <a:lnTo>
                  <a:pt x="743094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370736" y="494687"/>
            <a:ext cx="6818528" cy="9702627"/>
          </a:xfrm>
          <a:custGeom>
            <a:avLst/>
            <a:gdLst/>
            <a:ahLst/>
            <a:cxnLst/>
            <a:rect r="r" b="b" t="t" l="l"/>
            <a:pathLst>
              <a:path h="9702627" w="6818528">
                <a:moveTo>
                  <a:pt x="6818528" y="0"/>
                </a:moveTo>
                <a:lnTo>
                  <a:pt x="0" y="0"/>
                </a:lnTo>
                <a:lnTo>
                  <a:pt x="0" y="9702626"/>
                </a:lnTo>
                <a:lnTo>
                  <a:pt x="6818528" y="9702626"/>
                </a:lnTo>
                <a:lnTo>
                  <a:pt x="6818528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15558">
            <a:off x="20232" y="7994976"/>
            <a:ext cx="2861679" cy="2715994"/>
          </a:xfrm>
          <a:custGeom>
            <a:avLst/>
            <a:gdLst/>
            <a:ahLst/>
            <a:cxnLst/>
            <a:rect r="r" b="b" t="t" l="l"/>
            <a:pathLst>
              <a:path h="2715994" w="2861679">
                <a:moveTo>
                  <a:pt x="0" y="0"/>
                </a:moveTo>
                <a:lnTo>
                  <a:pt x="2861679" y="0"/>
                </a:lnTo>
                <a:lnTo>
                  <a:pt x="2861679" y="2715993"/>
                </a:lnTo>
                <a:lnTo>
                  <a:pt x="0" y="2715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401383">
            <a:off x="4843440" y="14574"/>
            <a:ext cx="2681261" cy="2544760"/>
          </a:xfrm>
          <a:custGeom>
            <a:avLst/>
            <a:gdLst/>
            <a:ahLst/>
            <a:cxnLst/>
            <a:rect r="r" b="b" t="t" l="l"/>
            <a:pathLst>
              <a:path h="2544760" w="2681261">
                <a:moveTo>
                  <a:pt x="0" y="0"/>
                </a:moveTo>
                <a:lnTo>
                  <a:pt x="2681261" y="0"/>
                </a:lnTo>
                <a:lnTo>
                  <a:pt x="2681261" y="2544761"/>
                </a:lnTo>
                <a:lnTo>
                  <a:pt x="0" y="2544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527987"/>
            <a:ext cx="7560000" cy="4999050"/>
          </a:xfrm>
          <a:custGeom>
            <a:avLst/>
            <a:gdLst/>
            <a:ahLst/>
            <a:cxnLst/>
            <a:rect r="r" b="b" t="t" l="l"/>
            <a:pathLst>
              <a:path h="4999050" w="7560000">
                <a:moveTo>
                  <a:pt x="0" y="0"/>
                </a:moveTo>
                <a:lnTo>
                  <a:pt x="7560000" y="0"/>
                </a:lnTo>
                <a:lnTo>
                  <a:pt x="7560000" y="4999050"/>
                </a:lnTo>
                <a:lnTo>
                  <a:pt x="0" y="4999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388669"/>
            <a:ext cx="7560000" cy="4999050"/>
          </a:xfrm>
          <a:custGeom>
            <a:avLst/>
            <a:gdLst/>
            <a:ahLst/>
            <a:cxnLst/>
            <a:rect r="r" b="b" t="t" l="l"/>
            <a:pathLst>
              <a:path h="4999050" w="7560000">
                <a:moveTo>
                  <a:pt x="0" y="0"/>
                </a:moveTo>
                <a:lnTo>
                  <a:pt x="7560000" y="0"/>
                </a:lnTo>
                <a:lnTo>
                  <a:pt x="7560000" y="4999050"/>
                </a:lnTo>
                <a:lnTo>
                  <a:pt x="0" y="4999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0" y="5692950"/>
            <a:ext cx="7560000" cy="4999050"/>
          </a:xfrm>
          <a:custGeom>
            <a:avLst/>
            <a:gdLst/>
            <a:ahLst/>
            <a:cxnLst/>
            <a:rect r="r" b="b" t="t" l="l"/>
            <a:pathLst>
              <a:path h="4999050" w="7560000">
                <a:moveTo>
                  <a:pt x="0" y="0"/>
                </a:moveTo>
                <a:lnTo>
                  <a:pt x="7560000" y="0"/>
                </a:lnTo>
                <a:lnTo>
                  <a:pt x="7560000" y="4999050"/>
                </a:lnTo>
                <a:lnTo>
                  <a:pt x="0" y="4999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DAGx3UnzywY</dc:identifier>
  <dcterms:modified xsi:type="dcterms:W3CDTF">2011-08-01T06:04:30Z</dcterms:modified>
  <cp:revision>1</cp:revision>
</cp:coreProperties>
</file>